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55B67CB-7CB8-40BF-A906-060267FEC762}" type="datetimeFigureOut">
              <a:rPr lang="nl-NL" smtClean="0"/>
              <a:t>2-7-2013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55B67CB-7CB8-40BF-A906-060267FEC762}" type="datetimeFigureOut">
              <a:rPr lang="nl-NL" smtClean="0"/>
              <a:t>2-7-2013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55B67CB-7CB8-40BF-A906-060267FEC762}" type="datetimeFigureOut">
              <a:rPr lang="nl-NL" smtClean="0"/>
              <a:t>2-7-2013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55B67CB-7CB8-40BF-A906-060267FEC762}" type="datetimeFigureOut">
              <a:rPr lang="nl-NL" smtClean="0"/>
              <a:t>2-7-2013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55B67CB-7CB8-40BF-A906-060267FEC762}" type="datetimeFigureOut">
              <a:rPr lang="nl-NL" smtClean="0"/>
              <a:t>2-7-2013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55B67CB-7CB8-40BF-A906-060267FEC762}" type="datetimeFigureOut">
              <a:rPr lang="nl-NL" smtClean="0"/>
              <a:t>2-7-2013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7877BD-216F-426A-8588-A57A377420A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B67CB-7CB8-40BF-A906-060267FEC762}" type="datetimeFigureOut">
              <a:rPr lang="nl-NL" smtClean="0"/>
              <a:t>2-7-2013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877BD-216F-426A-8588-A57A377420AC}"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dekus.uvs.edu/images/wlc/162.jpg"/>
          <p:cNvPicPr>
            <a:picLocks noChangeAspect="1" noChangeArrowheads="1"/>
          </p:cNvPicPr>
          <p:nvPr/>
        </p:nvPicPr>
        <p:blipFill>
          <a:blip r:embed="rId2" cstate="print">
            <a:lum bright="20000"/>
          </a:blip>
          <a:srcRect/>
          <a:stretch>
            <a:fillRect/>
          </a:stretch>
        </p:blipFill>
        <p:spPr bwMode="auto">
          <a:xfrm>
            <a:off x="0" y="0"/>
            <a:ext cx="9144000" cy="6858000"/>
          </a:xfrm>
          <a:prstGeom prst="rect">
            <a:avLst/>
          </a:prstGeom>
          <a:noFill/>
        </p:spPr>
      </p:pic>
      <p:sp>
        <p:nvSpPr>
          <p:cNvPr id="2" name="Titel 1"/>
          <p:cNvSpPr>
            <a:spLocks noGrp="1"/>
          </p:cNvSpPr>
          <p:nvPr>
            <p:ph type="ctrTitle"/>
          </p:nvPr>
        </p:nvSpPr>
        <p:spPr/>
        <p:txBody>
          <a:bodyPr>
            <a:noAutofit/>
          </a:bodyPr>
          <a:lstStyle/>
          <a:p>
            <a:r>
              <a:rPr lang="nl-NL" sz="5400" b="1" dirty="0" smtClean="0"/>
              <a:t>Vijf tips om meer uit je brein te halen</a:t>
            </a:r>
            <a:endParaRPr lang="nl-NL" sz="5400" b="1" dirty="0"/>
          </a:p>
        </p:txBody>
      </p:sp>
      <p:sp>
        <p:nvSpPr>
          <p:cNvPr id="3" name="Ondertitel 2"/>
          <p:cNvSpPr>
            <a:spLocks noGrp="1"/>
          </p:cNvSpPr>
          <p:nvPr>
            <p:ph type="subTitle" idx="1"/>
          </p:nvPr>
        </p:nvSpPr>
        <p:spPr/>
        <p:txBody>
          <a:bodyPr/>
          <a:lstStyle/>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Eet vitamine C</a:t>
            </a:r>
            <a:endParaRPr lang="nl-NL" dirty="0"/>
          </a:p>
        </p:txBody>
      </p:sp>
      <p:sp>
        <p:nvSpPr>
          <p:cNvPr id="3" name="Tijdelijke aanduiding voor inhoud 2"/>
          <p:cNvSpPr>
            <a:spLocks noGrp="1"/>
          </p:cNvSpPr>
          <p:nvPr>
            <p:ph idx="1"/>
          </p:nvPr>
        </p:nvSpPr>
        <p:spPr/>
        <p:txBody>
          <a:bodyPr/>
          <a:lstStyle/>
          <a:p>
            <a:r>
              <a:rPr lang="nl-NL" sz="2800" dirty="0" smtClean="0"/>
              <a:t>Vitamine C zorgt er voor dat je meer </a:t>
            </a:r>
            <a:r>
              <a:rPr lang="nl-NL" sz="2800" dirty="0" err="1" smtClean="0"/>
              <a:t>dopamine</a:t>
            </a:r>
            <a:r>
              <a:rPr lang="nl-NL" sz="2800" dirty="0" smtClean="0"/>
              <a:t> aan maakt. Je hebt vitamine C nodig om </a:t>
            </a:r>
            <a:r>
              <a:rPr lang="nl-NL" sz="2800" dirty="0" err="1" smtClean="0"/>
              <a:t>dopamine</a:t>
            </a:r>
            <a:r>
              <a:rPr lang="nl-NL" sz="2800" dirty="0" smtClean="0"/>
              <a:t> aan te maken.</a:t>
            </a:r>
          </a:p>
          <a:p>
            <a:r>
              <a:rPr lang="nl-NL" sz="2800" dirty="0" err="1" smtClean="0"/>
              <a:t>Dopamine</a:t>
            </a:r>
            <a:r>
              <a:rPr lang="nl-NL" sz="2800" dirty="0" smtClean="0"/>
              <a:t> werkt positief voor het leren.</a:t>
            </a:r>
          </a:p>
          <a:p>
            <a:endParaRPr lang="nl-NL" dirty="0"/>
          </a:p>
        </p:txBody>
      </p:sp>
      <p:pic>
        <p:nvPicPr>
          <p:cNvPr id="5124" name="Picture 4" descr="http://www.academievoorlerenenontwikkelen.nl/wp-content/uploads/2012/05/vitamine-c.png"/>
          <p:cNvPicPr>
            <a:picLocks noChangeAspect="1" noChangeArrowheads="1"/>
          </p:cNvPicPr>
          <p:nvPr/>
        </p:nvPicPr>
        <p:blipFill>
          <a:blip r:embed="rId2" cstate="print"/>
          <a:srcRect/>
          <a:stretch>
            <a:fillRect/>
          </a:stretch>
        </p:blipFill>
        <p:spPr bwMode="auto">
          <a:xfrm>
            <a:off x="4355976" y="3933056"/>
            <a:ext cx="4371975" cy="25431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Kauw kauwgom</a:t>
            </a:r>
            <a:endParaRPr lang="nl-NL" dirty="0"/>
          </a:p>
        </p:txBody>
      </p:sp>
      <p:sp>
        <p:nvSpPr>
          <p:cNvPr id="3" name="Tijdelijke aanduiding voor inhoud 2"/>
          <p:cNvSpPr>
            <a:spLocks noGrp="1"/>
          </p:cNvSpPr>
          <p:nvPr>
            <p:ph idx="1"/>
          </p:nvPr>
        </p:nvSpPr>
        <p:spPr/>
        <p:txBody>
          <a:bodyPr>
            <a:normAutofit/>
          </a:bodyPr>
          <a:lstStyle/>
          <a:p>
            <a:r>
              <a:rPr lang="nl-NL" sz="2800" dirty="0" smtClean="0"/>
              <a:t>Als je kauwgom kauwt, dan stroomt er extra bloed naar je hoofd om je kaken te helpen bij die inspanning. Dit extra bloed gaat ook voor een deel naar je hersenen en daarom kunnen je hersenen beter werken. Het gaat niet per se om kauwen op kauwgom. Je kan ook op iets anders kauwen.</a:t>
            </a:r>
            <a:endParaRPr lang="nl-NL" sz="2800" dirty="0"/>
          </a:p>
        </p:txBody>
      </p:sp>
      <p:pic>
        <p:nvPicPr>
          <p:cNvPr id="4098" name="Picture 2" descr="http://www.academievoorlerenenontwikkelen.nl/wp-content/uploads/2012/05/kauwgom-kauwen-is-goed-voor-je-brein.png"/>
          <p:cNvPicPr>
            <a:picLocks noChangeAspect="1" noChangeArrowheads="1"/>
          </p:cNvPicPr>
          <p:nvPr/>
        </p:nvPicPr>
        <p:blipFill>
          <a:blip r:embed="rId2" cstate="print"/>
          <a:srcRect/>
          <a:stretch>
            <a:fillRect/>
          </a:stretch>
        </p:blipFill>
        <p:spPr bwMode="auto">
          <a:xfrm>
            <a:off x="5868144" y="4581128"/>
            <a:ext cx="2326779" cy="213230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Eet bosbessen</a:t>
            </a:r>
            <a:endParaRPr lang="nl-NL" dirty="0"/>
          </a:p>
        </p:txBody>
      </p:sp>
      <p:sp>
        <p:nvSpPr>
          <p:cNvPr id="3" name="Tijdelijke aanduiding voor inhoud 2"/>
          <p:cNvSpPr>
            <a:spLocks noGrp="1"/>
          </p:cNvSpPr>
          <p:nvPr>
            <p:ph idx="1"/>
          </p:nvPr>
        </p:nvSpPr>
        <p:spPr/>
        <p:txBody>
          <a:bodyPr>
            <a:normAutofit/>
          </a:bodyPr>
          <a:lstStyle/>
          <a:p>
            <a:r>
              <a:rPr lang="nl-NL" sz="2800" dirty="0" smtClean="0"/>
              <a:t>In bosbessen zitten flavonoïden. Deze hebben een gunstig effect op het geheugen, het leervermogen en de cognitieve functies in het algemeen, zoals het logisch redeneren, beslissingen nemen, woorden te begrijpen en met getallen te werken. Bosbessen hebben nog meer positieve effecten. </a:t>
            </a:r>
            <a:endParaRPr lang="nl-NL" sz="2800" dirty="0"/>
          </a:p>
        </p:txBody>
      </p:sp>
      <p:pic>
        <p:nvPicPr>
          <p:cNvPr id="17410" name="Picture 2" descr="http://www.academievoorlerenenontwikkelen.nl/wp-content/uploads/2012/05/eet-bosbessen.png"/>
          <p:cNvPicPr>
            <a:picLocks noChangeAspect="1" noChangeArrowheads="1"/>
          </p:cNvPicPr>
          <p:nvPr/>
        </p:nvPicPr>
        <p:blipFill>
          <a:blip r:embed="rId2" cstate="print"/>
          <a:srcRect/>
          <a:stretch>
            <a:fillRect/>
          </a:stretch>
        </p:blipFill>
        <p:spPr bwMode="auto">
          <a:xfrm>
            <a:off x="5940152" y="4569584"/>
            <a:ext cx="2919239" cy="228841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Eet meer omega 3</a:t>
            </a:r>
            <a:endParaRPr lang="nl-NL" dirty="0"/>
          </a:p>
        </p:txBody>
      </p:sp>
      <p:sp>
        <p:nvSpPr>
          <p:cNvPr id="3" name="Tijdelijke aanduiding voor inhoud 2"/>
          <p:cNvSpPr>
            <a:spLocks noGrp="1"/>
          </p:cNvSpPr>
          <p:nvPr>
            <p:ph idx="1"/>
          </p:nvPr>
        </p:nvSpPr>
        <p:spPr/>
        <p:txBody>
          <a:bodyPr>
            <a:normAutofit/>
          </a:bodyPr>
          <a:lstStyle/>
          <a:p>
            <a:r>
              <a:rPr lang="nl-NL" sz="2800" dirty="0" smtClean="0"/>
              <a:t>Omega 3 zit in vette vis en noten. </a:t>
            </a:r>
          </a:p>
          <a:p>
            <a:r>
              <a:rPr lang="nl-NL" sz="2800" dirty="0" smtClean="0"/>
              <a:t>Bij verschillende experimenten bleek dat mensen die veel omega 3 aten duidelijk betere leerprestaties hadden dan mensen die dit niet aten.</a:t>
            </a:r>
            <a:endParaRPr lang="nl-NL" sz="2800" dirty="0"/>
          </a:p>
        </p:txBody>
      </p:sp>
      <p:pic>
        <p:nvPicPr>
          <p:cNvPr id="18434" name="Picture 2" descr="http://www.beautyweb.nl/media/news_article/vis_eten.jpg"/>
          <p:cNvPicPr>
            <a:picLocks noChangeAspect="1" noChangeArrowheads="1"/>
          </p:cNvPicPr>
          <p:nvPr/>
        </p:nvPicPr>
        <p:blipFill>
          <a:blip r:embed="rId2" cstate="print"/>
          <a:srcRect/>
          <a:stretch>
            <a:fillRect/>
          </a:stretch>
        </p:blipFill>
        <p:spPr bwMode="auto">
          <a:xfrm>
            <a:off x="4860032" y="4077072"/>
            <a:ext cx="3635896" cy="24215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Stop met het eten van suiker</a:t>
            </a:r>
            <a:endParaRPr lang="nl-NL" dirty="0"/>
          </a:p>
        </p:txBody>
      </p:sp>
      <p:sp>
        <p:nvSpPr>
          <p:cNvPr id="3" name="Tijdelijke aanduiding voor inhoud 2"/>
          <p:cNvSpPr>
            <a:spLocks noGrp="1"/>
          </p:cNvSpPr>
          <p:nvPr>
            <p:ph idx="1"/>
          </p:nvPr>
        </p:nvSpPr>
        <p:spPr/>
        <p:txBody>
          <a:bodyPr>
            <a:normAutofit/>
          </a:bodyPr>
          <a:lstStyle/>
          <a:p>
            <a:r>
              <a:rPr lang="nl-NL" sz="2800" dirty="0" smtClean="0"/>
              <a:t>Als je meer uit je brein (en je leven ) </a:t>
            </a:r>
            <a:r>
              <a:rPr lang="nl-NL" sz="2800" smtClean="0"/>
              <a:t>wilt halen, </a:t>
            </a:r>
            <a:r>
              <a:rPr lang="nl-NL" sz="2800" dirty="0" smtClean="0"/>
              <a:t>is het belangrijk om jouw consumptie van suiker zoveel mogelijk te matigen.</a:t>
            </a:r>
          </a:p>
          <a:p>
            <a:r>
              <a:rPr lang="nl-NL" sz="2800" dirty="0" smtClean="0"/>
              <a:t>Het nadeel van suiker is dat het de bloedsuikerspiegel plotseling heftig laat stijgen. Je lichaam laat het weer dalen. Zo krijg je een jojo effect met je bloedspiegel. </a:t>
            </a:r>
          </a:p>
          <a:p>
            <a:endParaRPr lang="nl-NL" dirty="0"/>
          </a:p>
        </p:txBody>
      </p:sp>
      <p:pic>
        <p:nvPicPr>
          <p:cNvPr id="19458" name="Picture 2" descr="http://www.branchewijzers.nl/tinymce/jscripts/tiny_mce/plugins/filemanager/files/branche_img/snoep.jpg"/>
          <p:cNvPicPr>
            <a:picLocks noChangeAspect="1" noChangeArrowheads="1"/>
          </p:cNvPicPr>
          <p:nvPr/>
        </p:nvPicPr>
        <p:blipFill>
          <a:blip r:embed="rId2" cstate="print"/>
          <a:srcRect/>
          <a:stretch>
            <a:fillRect/>
          </a:stretch>
        </p:blipFill>
        <p:spPr bwMode="auto">
          <a:xfrm>
            <a:off x="5220072" y="4293096"/>
            <a:ext cx="3502802" cy="238011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Diavoorstelling (4:3)</PresentationFormat>
  <Paragraphs>14</Paragraphs>
  <Slides>6</Slides>
  <Notes>0</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Office-thema</vt:lpstr>
      <vt:lpstr>Vijf tips om meer uit je brein te halen</vt:lpstr>
      <vt:lpstr>1: Eet vitamine C</vt:lpstr>
      <vt:lpstr>2: Kauw kauwgom</vt:lpstr>
      <vt:lpstr>3: Eet bosbessen</vt:lpstr>
      <vt:lpstr>4: Eet meer omega 3</vt:lpstr>
      <vt:lpstr>5: Stop met het eten van suiker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Vijf tips om meer uit je brein te halen</dc:title>
  <dc:creator>Saskia</dc:creator>
  <cp:lastModifiedBy>Ivanca</cp:lastModifiedBy>
  <cp:revision>3</cp:revision>
  <dcterms:created xsi:type="dcterms:W3CDTF">2013-04-15T14:32:44Z</dcterms:created>
  <dcterms:modified xsi:type="dcterms:W3CDTF">2013-07-02T18:24:04Z</dcterms:modified>
</cp:coreProperties>
</file>